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256" r:id="rId2"/>
    <p:sldId id="282" r:id="rId3"/>
    <p:sldId id="258" r:id="rId4"/>
    <p:sldId id="260" r:id="rId5"/>
    <p:sldId id="261" r:id="rId6"/>
    <p:sldId id="262" r:id="rId7"/>
    <p:sldId id="263" r:id="rId8"/>
    <p:sldId id="266" r:id="rId9"/>
    <p:sldId id="281" r:id="rId10"/>
  </p:sldIdLst>
  <p:sldSz cx="9144000" cy="5143500" type="screen16x9"/>
  <p:notesSz cx="6858000" cy="9144000"/>
  <p:embeddedFontLst>
    <p:embeddedFont>
      <p:font typeface="Catamaran" panose="020B0604020202020204" charset="0"/>
      <p:regular r:id="rId12"/>
      <p:bold r:id="rId13"/>
    </p:embeddedFont>
    <p:embeddedFont>
      <p:font typeface="Fjalla One" panose="02000506040000020004" pitchFamily="2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0A3D8275-2E90-4C70-B284-72730E494E50}">
          <p14:sldIdLst>
            <p14:sldId id="256"/>
          </p14:sldIdLst>
        </p14:section>
        <p14:section name="Untitled Section" id="{D9E1BA7E-04FB-4935-9E09-D8D2997877E7}">
          <p14:sldIdLst>
            <p14:sldId id="282"/>
            <p14:sldId id="258"/>
            <p14:sldId id="260"/>
            <p14:sldId id="261"/>
            <p14:sldId id="262"/>
            <p14:sldId id="263"/>
            <p14:sldId id="266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4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A0B437-0FB0-42A9-9715-668D5DECBD45}">
  <a:tblStyle styleId="{47A0B437-0FB0-42A9-9715-668D5DECBD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7d3be30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7d3be30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27d3be30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27d3be30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27d3be30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27d3be30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27d3be30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27d3be30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3511fa6b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3511fa6b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3511fa6ba_0_15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3511fa6ba_0_15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0650" y="-34075"/>
            <a:ext cx="3192000" cy="52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30700" y="504850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5200"/>
              <a:buNone/>
              <a:defRPr sz="5200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67825" y="3451788"/>
            <a:ext cx="159840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None/>
              <a:defRPr>
                <a:solidFill>
                  <a:srgbClr val="E0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ONLY_1"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SECTION_TITLE_AND_DESCRIPTION_2"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>
            <a:off x="-76025" y="1740450"/>
            <a:ext cx="3784500" cy="340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1"/>
          <p:cNvSpPr/>
          <p:nvPr/>
        </p:nvSpPr>
        <p:spPr>
          <a:xfrm>
            <a:off x="-72449" y="38577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1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12858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4716092" y="1285799"/>
            <a:ext cx="4428000" cy="385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5427325" y="198116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5427325" y="2613550"/>
            <a:ext cx="28080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961975" y="1516200"/>
            <a:ext cx="2358600" cy="7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jalla One"/>
              <a:buNone/>
              <a:defRPr sz="18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961975" y="2294700"/>
            <a:ext cx="3213600" cy="22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6572400" y="1285800"/>
            <a:ext cx="1285800" cy="135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5196600" y="2644200"/>
            <a:ext cx="137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>
            <a:off x="7858201" y="385740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-82700" y="3099425"/>
            <a:ext cx="9289500" cy="210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7858201" y="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1285801" y="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1272600" y="-60450"/>
            <a:ext cx="6598800" cy="526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02263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4"/>
          </p:nvPr>
        </p:nvSpPr>
        <p:spPr>
          <a:xfrm>
            <a:off x="4944038" y="1747100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5" hasCustomPrompt="1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7"/>
          </p:nvPr>
        </p:nvSpPr>
        <p:spPr>
          <a:xfrm>
            <a:off x="1602263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8" hasCustomPrompt="1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3"/>
          </p:nvPr>
        </p:nvSpPr>
        <p:spPr>
          <a:xfrm>
            <a:off x="4944038" y="3819931"/>
            <a:ext cx="2597700" cy="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APTION_ONLY_1">
    <p:bg>
      <p:bgPr>
        <a:solidFill>
          <a:schemeClr val="dk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2"/>
          </p:nvPr>
        </p:nvSpPr>
        <p:spPr>
          <a:xfrm>
            <a:off x="99537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1"/>
          </p:nvPr>
        </p:nvSpPr>
        <p:spPr>
          <a:xfrm>
            <a:off x="99537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3"/>
          </p:nvPr>
        </p:nvSpPr>
        <p:spPr>
          <a:xfrm>
            <a:off x="3582897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4"/>
          </p:nvPr>
        </p:nvSpPr>
        <p:spPr>
          <a:xfrm>
            <a:off x="3582900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5"/>
          </p:nvPr>
        </p:nvSpPr>
        <p:spPr>
          <a:xfrm>
            <a:off x="6170422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6"/>
          </p:nvPr>
        </p:nvSpPr>
        <p:spPr>
          <a:xfrm>
            <a:off x="6170425" y="3686825"/>
            <a:ext cx="19782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HEADER_1_1">
    <p:bg>
      <p:bgPr>
        <a:solidFill>
          <a:schemeClr val="dk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tamaran"/>
              <a:buChar char="●"/>
              <a:defRPr sz="1800"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●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tamaran"/>
              <a:buChar char="○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atamaran"/>
              <a:buChar char="■"/>
              <a:defRPr>
                <a:solidFill>
                  <a:schemeClr val="dk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74" r:id="rId9"/>
    <p:sldLayoutId id="2147483675" r:id="rId10"/>
    <p:sldLayoutId id="2147483676" r:id="rId11"/>
    <p:sldLayoutId id="214748367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 rotWithShape="1">
          <a:blip r:embed="rId3">
            <a:alphaModFix/>
          </a:blip>
          <a:srcRect l="22414"/>
          <a:stretch/>
        </p:blipFill>
        <p:spPr>
          <a:xfrm>
            <a:off x="3127950" y="-25587"/>
            <a:ext cx="6047326" cy="519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/>
          <p:nvPr/>
        </p:nvSpPr>
        <p:spPr>
          <a:xfrm>
            <a:off x="3157686" y="-3273"/>
            <a:ext cx="6061800" cy="5207700"/>
          </a:xfrm>
          <a:prstGeom prst="rect">
            <a:avLst/>
          </a:prstGeom>
          <a:solidFill>
            <a:srgbClr val="0C343D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ctrTitle"/>
          </p:nvPr>
        </p:nvSpPr>
        <p:spPr>
          <a:xfrm>
            <a:off x="375305" y="1403951"/>
            <a:ext cx="2535600" cy="24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 Rental</a:t>
            </a:r>
            <a:br>
              <a:rPr lang="en"/>
            </a:br>
            <a:r>
              <a:rPr lang="en"/>
              <a:t>Service </a:t>
            </a:r>
            <a:endParaRPr dirty="0"/>
          </a:p>
        </p:txBody>
      </p:sp>
      <p:sp>
        <p:nvSpPr>
          <p:cNvPr id="190" name="Google Shape;190;p34"/>
          <p:cNvSpPr/>
          <p:nvPr/>
        </p:nvSpPr>
        <p:spPr>
          <a:xfrm>
            <a:off x="7858193" y="3857651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4"/>
          <p:cNvSpPr/>
          <p:nvPr/>
        </p:nvSpPr>
        <p:spPr>
          <a:xfrm>
            <a:off x="7858193" y="12859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4"/>
          <p:cNvSpPr/>
          <p:nvPr/>
        </p:nvSpPr>
        <p:spPr>
          <a:xfrm>
            <a:off x="6572226" y="26"/>
            <a:ext cx="1285800" cy="12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DF09DB-CEDC-6547-B5A3-141F435851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02" y="-22350"/>
            <a:ext cx="468351" cy="4903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0A2E5B-5637-22A2-5C9B-B612EDF07B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7685249" y="-14868"/>
            <a:ext cx="1458751" cy="300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02EA647-BAC1-9127-ED93-EE8B42A5C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494248"/>
              </p:ext>
            </p:extLst>
          </p:nvPr>
        </p:nvGraphicFramePr>
        <p:xfrm>
          <a:off x="1167159" y="1060138"/>
          <a:ext cx="6096000" cy="3363179"/>
        </p:xfrm>
        <a:graphic>
          <a:graphicData uri="http://schemas.openxmlformats.org/drawingml/2006/table">
            <a:tbl>
              <a:tblPr firstRow="1" bandRow="1">
                <a:tableStyleId>{47A0B437-0FB0-42A9-9715-668D5DECBD45}</a:tableStyleId>
              </a:tblPr>
              <a:tblGrid>
                <a:gridCol w="1576040">
                  <a:extLst>
                    <a:ext uri="{9D8B030D-6E8A-4147-A177-3AD203B41FA5}">
                      <a16:colId xmlns:a16="http://schemas.microsoft.com/office/drawing/2014/main" val="4014409910"/>
                    </a:ext>
                  </a:extLst>
                </a:gridCol>
                <a:gridCol w="4519960">
                  <a:extLst>
                    <a:ext uri="{9D8B030D-6E8A-4147-A177-3AD203B41FA5}">
                      <a16:colId xmlns:a16="http://schemas.microsoft.com/office/drawing/2014/main" val="182947050"/>
                    </a:ext>
                  </a:extLst>
                </a:gridCol>
              </a:tblGrid>
              <a:tr h="6830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Name</a:t>
                      </a:r>
                      <a:endParaRPr lang="en-US" sz="1400" dirty="0">
                        <a:solidFill>
                          <a:schemeClr val="bg2"/>
                        </a:solidFill>
                        <a:latin typeface="Catamaran" panose="020B0604020202020204" charset="0"/>
                        <a:cs typeface="Catamaran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Tadhani </a:t>
                      </a:r>
                      <a:r>
                        <a:rPr lang="en-US" dirty="0" err="1">
                          <a:solidFill>
                            <a:schemeClr val="bg2"/>
                          </a:solidFill>
                        </a:rPr>
                        <a:t>Brijeshkumar</a:t>
                      </a:r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2"/>
                          </a:solidFill>
                        </a:rPr>
                        <a:t>HareshBhai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665353"/>
                  </a:ext>
                </a:extLst>
              </a:tr>
              <a:tr h="6830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Batch</a:t>
                      </a:r>
                      <a:endParaRPr lang="en-US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B4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561441"/>
                  </a:ext>
                </a:extLst>
              </a:tr>
              <a:tr h="68304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Branch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2"/>
                          </a:solidFill>
                        </a:rPr>
                        <a:t>CSE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211790"/>
                  </a:ext>
                </a:extLst>
              </a:tr>
              <a:tr h="68304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C343D"/>
                          </a:solidFill>
                        </a:rPr>
                        <a:t>Enrollment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C343D"/>
                          </a:solidFill>
                        </a:rPr>
                        <a:t>22002171210188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051722"/>
                  </a:ext>
                </a:extLst>
              </a:tr>
              <a:tr h="63100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C343D"/>
                          </a:solidFill>
                        </a:rPr>
                        <a:t>Roll Number</a:t>
                      </a:r>
                      <a:endParaRPr lang="en-US" dirty="0">
                        <a:solidFill>
                          <a:srgbClr val="0C343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C343D"/>
                          </a:solidFill>
                        </a:rPr>
                        <a:t>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21598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25C062-6DBE-56E0-332A-C88107353DB2}"/>
              </a:ext>
            </a:extLst>
          </p:cNvPr>
          <p:cNvSpPr txBox="1"/>
          <p:nvPr/>
        </p:nvSpPr>
        <p:spPr>
          <a:xfrm>
            <a:off x="1167159" y="307029"/>
            <a:ext cx="46426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Catamaran" panose="020B0604020202020204" charset="0"/>
                <a:cs typeface="Catamaran" panose="020B0604020202020204" charset="0"/>
              </a:rPr>
              <a:t>Produced by :</a:t>
            </a:r>
          </a:p>
        </p:txBody>
      </p:sp>
    </p:spTree>
    <p:extLst>
      <p:ext uri="{BB962C8B-B14F-4D97-AF65-F5344CB8AC3E}">
        <p14:creationId xmlns:p14="http://schemas.microsoft.com/office/powerpoint/2010/main" val="3576305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 idx="2"/>
          </p:nvPr>
        </p:nvSpPr>
        <p:spPr>
          <a:xfrm>
            <a:off x="1602263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title"/>
          </p:nvPr>
        </p:nvSpPr>
        <p:spPr>
          <a:xfrm>
            <a:off x="1602263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us</a:t>
            </a: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3"/>
          </p:nvPr>
        </p:nvSpPr>
        <p:spPr>
          <a:xfrm>
            <a:off x="4944038" y="133635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Merit / Demerit</a:t>
            </a:r>
            <a:endParaRPr dirty="0"/>
          </a:p>
        </p:txBody>
      </p:sp>
      <p:sp>
        <p:nvSpPr>
          <p:cNvPr id="209" name="Google Shape;209;p36"/>
          <p:cNvSpPr txBox="1">
            <a:spLocks noGrp="1"/>
          </p:cNvSpPr>
          <p:nvPr>
            <p:ph type="title" idx="5"/>
          </p:nvPr>
        </p:nvSpPr>
        <p:spPr>
          <a:xfrm>
            <a:off x="4944038" y="787400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title" idx="6"/>
          </p:nvPr>
        </p:nvSpPr>
        <p:spPr>
          <a:xfrm>
            <a:off x="1602263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Clients</a:t>
            </a:r>
            <a:endParaRPr dirty="0"/>
          </a:p>
        </p:txBody>
      </p:sp>
      <p:sp>
        <p:nvSpPr>
          <p:cNvPr id="212" name="Google Shape;212;p36"/>
          <p:cNvSpPr txBox="1">
            <a:spLocks noGrp="1"/>
          </p:cNvSpPr>
          <p:nvPr>
            <p:ph type="title" idx="8"/>
          </p:nvPr>
        </p:nvSpPr>
        <p:spPr>
          <a:xfrm>
            <a:off x="1602263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9"/>
          </p:nvPr>
        </p:nvSpPr>
        <p:spPr>
          <a:xfrm>
            <a:off x="4944038" y="340918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Projection</a:t>
            </a: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title" idx="14"/>
          </p:nvPr>
        </p:nvSpPr>
        <p:spPr>
          <a:xfrm>
            <a:off x="4944038" y="2860231"/>
            <a:ext cx="25977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title"/>
          </p:nvPr>
        </p:nvSpPr>
        <p:spPr>
          <a:xfrm>
            <a:off x="5427325" y="1981163"/>
            <a:ext cx="2808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228" name="Google Shape;228;p38"/>
          <p:cNvSpPr txBox="1">
            <a:spLocks noGrp="1"/>
          </p:cNvSpPr>
          <p:nvPr>
            <p:ph type="body" idx="1"/>
          </p:nvPr>
        </p:nvSpPr>
        <p:spPr>
          <a:xfrm>
            <a:off x="5305351" y="2608238"/>
            <a:ext cx="28080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/>
              <a:t>The car rental system in Python is a comprehensive and user-friendly platform for managing vehicle rentals. It automates the process, from booking to payment, ensuring efficiency and convenience.</a:t>
            </a:r>
          </a:p>
        </p:txBody>
      </p:sp>
      <p:pic>
        <p:nvPicPr>
          <p:cNvPr id="229" name="Google Shape;229;p38"/>
          <p:cNvPicPr preferRelativeResize="0"/>
          <p:nvPr/>
        </p:nvPicPr>
        <p:blipFill rotWithShape="1">
          <a:blip r:embed="rId3">
            <a:alphaModFix amt="96000"/>
          </a:blip>
          <a:srcRect l="26251" r="23992"/>
          <a:stretch/>
        </p:blipFill>
        <p:spPr>
          <a:xfrm>
            <a:off x="0" y="0"/>
            <a:ext cx="383865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8"/>
          <p:cNvSpPr/>
          <p:nvPr/>
        </p:nvSpPr>
        <p:spPr>
          <a:xfrm>
            <a:off x="0" y="-32100"/>
            <a:ext cx="3838500" cy="5207700"/>
          </a:xfrm>
          <a:prstGeom prst="rect">
            <a:avLst/>
          </a:prstGeom>
          <a:solidFill>
            <a:srgbClr val="0C343D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>
            <a:spLocks noGrp="1"/>
          </p:cNvSpPr>
          <p:nvPr>
            <p:ph type="title"/>
          </p:nvPr>
        </p:nvSpPr>
        <p:spPr>
          <a:xfrm>
            <a:off x="311700" y="1507067"/>
            <a:ext cx="8520600" cy="664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Merits</a:t>
            </a:r>
            <a:endParaRPr sz="4400" dirty="0"/>
          </a:p>
        </p:txBody>
      </p:sp>
      <p:sp>
        <p:nvSpPr>
          <p:cNvPr id="236" name="Google Shape;236;p39"/>
          <p:cNvSpPr txBox="1">
            <a:spLocks noGrp="1"/>
          </p:cNvSpPr>
          <p:nvPr>
            <p:ph type="subTitle" idx="4294967295"/>
          </p:nvPr>
        </p:nvSpPr>
        <p:spPr>
          <a:xfrm>
            <a:off x="8667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>
                <a:solidFill>
                  <a:srgbClr val="0C343D"/>
                </a:solidFill>
              </a:rPr>
              <a:t>A comprehensive and user-friendly platform for managing vehicle rentals</a:t>
            </a:r>
          </a:p>
        </p:txBody>
      </p:sp>
      <p:sp>
        <p:nvSpPr>
          <p:cNvPr id="238" name="Google Shape;238;p39"/>
          <p:cNvSpPr txBox="1">
            <a:spLocks noGrp="1"/>
          </p:cNvSpPr>
          <p:nvPr>
            <p:ph type="subTitle" idx="4294967295"/>
          </p:nvPr>
        </p:nvSpPr>
        <p:spPr>
          <a:xfrm>
            <a:off x="35704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>
                <a:solidFill>
                  <a:srgbClr val="0C343D"/>
                </a:solidFill>
              </a:rPr>
              <a:t>Automates the process, from booking to payment, ensuring efficiency and convenience</a:t>
            </a:r>
          </a:p>
        </p:txBody>
      </p:sp>
      <p:sp>
        <p:nvSpPr>
          <p:cNvPr id="240" name="Google Shape;240;p39"/>
          <p:cNvSpPr txBox="1">
            <a:spLocks noGrp="1"/>
          </p:cNvSpPr>
          <p:nvPr>
            <p:ph type="subTitle" idx="4294967295"/>
          </p:nvPr>
        </p:nvSpPr>
        <p:spPr>
          <a:xfrm>
            <a:off x="62741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0" i="0" dirty="0">
                <a:solidFill>
                  <a:srgbClr val="0C343D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Additional services. Most of the rental companies provide additional services</a:t>
            </a:r>
            <a:endParaRPr sz="1600" dirty="0">
              <a:solidFill>
                <a:srgbClr val="0C343D"/>
              </a:solidFill>
              <a:latin typeface="Catamaran" panose="020B0604020202020204" charset="0"/>
              <a:cs typeface="Catamaran" panose="020B0604020202020204" charset="0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1607899" y="2704300"/>
            <a:ext cx="520800" cy="5208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1</a:t>
            </a:r>
            <a:endParaRPr sz="1800"/>
          </a:p>
        </p:txBody>
      </p:sp>
      <p:sp>
        <p:nvSpPr>
          <p:cNvPr id="243" name="Google Shape;243;p39"/>
          <p:cNvSpPr/>
          <p:nvPr/>
        </p:nvSpPr>
        <p:spPr>
          <a:xfrm>
            <a:off x="4311599" y="2704300"/>
            <a:ext cx="520800" cy="5208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2</a:t>
            </a:r>
            <a:endParaRPr/>
          </a:p>
        </p:txBody>
      </p:sp>
      <p:sp>
        <p:nvSpPr>
          <p:cNvPr id="244" name="Google Shape;244;p39"/>
          <p:cNvSpPr/>
          <p:nvPr/>
        </p:nvSpPr>
        <p:spPr>
          <a:xfrm>
            <a:off x="7015299" y="2704300"/>
            <a:ext cx="520800" cy="5208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3</a:t>
            </a:r>
            <a:endParaRPr/>
          </a:p>
        </p:txBody>
      </p:sp>
      <p:cxnSp>
        <p:nvCxnSpPr>
          <p:cNvPr id="245" name="Google Shape;245;p39"/>
          <p:cNvCxnSpPr>
            <a:stCxn id="242" idx="6"/>
            <a:endCxn id="243" idx="2"/>
          </p:cNvCxnSpPr>
          <p:nvPr/>
        </p:nvCxnSpPr>
        <p:spPr>
          <a:xfrm>
            <a:off x="21286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39"/>
          <p:cNvCxnSpPr>
            <a:stCxn id="243" idx="6"/>
            <a:endCxn id="244" idx="2"/>
          </p:cNvCxnSpPr>
          <p:nvPr/>
        </p:nvCxnSpPr>
        <p:spPr>
          <a:xfrm>
            <a:off x="48323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39"/>
          <p:cNvCxnSpPr>
            <a:stCxn id="244" idx="6"/>
          </p:cNvCxnSpPr>
          <p:nvPr/>
        </p:nvCxnSpPr>
        <p:spPr>
          <a:xfrm>
            <a:off x="7536099" y="2964700"/>
            <a:ext cx="1675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>
            <a:spLocks noGrp="1"/>
          </p:cNvSpPr>
          <p:nvPr>
            <p:ph type="title"/>
          </p:nvPr>
        </p:nvSpPr>
        <p:spPr>
          <a:xfrm>
            <a:off x="311699" y="134724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Demerits</a:t>
            </a:r>
            <a:endParaRPr sz="4400" dirty="0"/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4294967295"/>
          </p:nvPr>
        </p:nvSpPr>
        <p:spPr>
          <a:xfrm>
            <a:off x="8667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/>
              <a:t>Challenges with integration with external systems</a:t>
            </a:r>
          </a:p>
        </p:txBody>
      </p:sp>
      <p:sp>
        <p:nvSpPr>
          <p:cNvPr id="255" name="Google Shape;255;p40"/>
          <p:cNvSpPr txBox="1">
            <a:spLocks noGrp="1"/>
          </p:cNvSpPr>
          <p:nvPr>
            <p:ph type="subTitle" idx="4294967295"/>
          </p:nvPr>
        </p:nvSpPr>
        <p:spPr>
          <a:xfrm>
            <a:off x="35704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/>
              <a:t>Potential limitations in future scalability</a:t>
            </a:r>
          </a:p>
        </p:txBody>
      </p:sp>
      <p:sp>
        <p:nvSpPr>
          <p:cNvPr id="257" name="Google Shape;257;p40"/>
          <p:cNvSpPr txBox="1">
            <a:spLocks noGrp="1"/>
          </p:cNvSpPr>
          <p:nvPr>
            <p:ph type="subTitle" idx="4294967295"/>
          </p:nvPr>
        </p:nvSpPr>
        <p:spPr>
          <a:xfrm>
            <a:off x="6274149" y="3397025"/>
            <a:ext cx="20031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0" i="0" dirty="0">
                <a:effectLst/>
                <a:latin typeface="Catamaran" panose="020B0604020202020204" charset="0"/>
                <a:cs typeface="Catamaran" panose="020B0604020202020204" charset="0"/>
              </a:rPr>
              <a:t>Higher prices. It is a fact that the rental prices are higher than the prices of public transportation.</a:t>
            </a:r>
            <a:endParaRPr sz="1600" dirty="0">
              <a:latin typeface="Catamaran" panose="020B0604020202020204" charset="0"/>
              <a:cs typeface="Catamaran" panose="020B0604020202020204" charset="0"/>
            </a:endParaRPr>
          </a:p>
        </p:txBody>
      </p:sp>
      <p:sp>
        <p:nvSpPr>
          <p:cNvPr id="259" name="Google Shape;259;p40"/>
          <p:cNvSpPr/>
          <p:nvPr/>
        </p:nvSpPr>
        <p:spPr>
          <a:xfrm>
            <a:off x="16078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4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0" name="Google Shape;260;p40"/>
          <p:cNvSpPr/>
          <p:nvPr/>
        </p:nvSpPr>
        <p:spPr>
          <a:xfrm>
            <a:off x="43115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" name="Google Shape;261;p40"/>
          <p:cNvSpPr/>
          <p:nvPr/>
        </p:nvSpPr>
        <p:spPr>
          <a:xfrm>
            <a:off x="7015299" y="2704300"/>
            <a:ext cx="520800" cy="5208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97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rPr>
              <a:t>6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62" name="Google Shape;262;p40"/>
          <p:cNvCxnSpPr>
            <a:stCxn id="259" idx="6"/>
            <a:endCxn id="260" idx="2"/>
          </p:cNvCxnSpPr>
          <p:nvPr/>
        </p:nvCxnSpPr>
        <p:spPr>
          <a:xfrm>
            <a:off x="21286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40"/>
          <p:cNvCxnSpPr>
            <a:stCxn id="260" idx="6"/>
            <a:endCxn id="261" idx="2"/>
          </p:cNvCxnSpPr>
          <p:nvPr/>
        </p:nvCxnSpPr>
        <p:spPr>
          <a:xfrm>
            <a:off x="4832399" y="2964700"/>
            <a:ext cx="218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40"/>
          <p:cNvCxnSpPr/>
          <p:nvPr/>
        </p:nvCxnSpPr>
        <p:spPr>
          <a:xfrm rot="10800000">
            <a:off x="-62201" y="2964700"/>
            <a:ext cx="1670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Advance Features</a:t>
            </a:r>
            <a:endParaRPr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title" idx="2"/>
          </p:nvPr>
        </p:nvSpPr>
        <p:spPr>
          <a:xfrm>
            <a:off x="995374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Generate Receipt</a:t>
            </a:r>
          </a:p>
        </p:txBody>
      </p:sp>
      <p:sp>
        <p:nvSpPr>
          <p:cNvPr id="271" name="Google Shape;271;p41"/>
          <p:cNvSpPr txBox="1">
            <a:spLocks noGrp="1"/>
          </p:cNvSpPr>
          <p:nvPr>
            <p:ph type="subTitle" idx="1"/>
          </p:nvPr>
        </p:nvSpPr>
        <p:spPr>
          <a:xfrm>
            <a:off x="995374" y="3686824"/>
            <a:ext cx="1978200" cy="956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dirty="0"/>
              <a:t>Automatically</a:t>
            </a:r>
          </a:p>
          <a:p>
            <a:r>
              <a:rPr lang="en-US" sz="1100" dirty="0"/>
              <a:t>generate a detailed</a:t>
            </a:r>
          </a:p>
          <a:p>
            <a:r>
              <a:rPr lang="en-US" sz="1100" dirty="0"/>
              <a:t>receipt for each</a:t>
            </a:r>
          </a:p>
          <a:p>
            <a:r>
              <a:rPr lang="en-US" sz="1100" dirty="0"/>
              <a:t>rental, including</a:t>
            </a:r>
          </a:p>
          <a:p>
            <a:r>
              <a:rPr lang="en-US" sz="1100" dirty="0"/>
              <a:t>rental charges,</a:t>
            </a:r>
          </a:p>
          <a:p>
            <a:r>
              <a:rPr lang="en-US" sz="1100" dirty="0"/>
              <a:t>duration, and</a:t>
            </a:r>
          </a:p>
          <a:p>
            <a:r>
              <a:rPr lang="en-US" sz="1100" dirty="0"/>
              <a:t>additional fees.</a:t>
            </a:r>
          </a:p>
        </p:txBody>
      </p:sp>
      <p:sp>
        <p:nvSpPr>
          <p:cNvPr id="272" name="Google Shape;272;p41"/>
          <p:cNvSpPr txBox="1">
            <a:spLocks noGrp="1"/>
          </p:cNvSpPr>
          <p:nvPr>
            <p:ph type="title" idx="3"/>
          </p:nvPr>
        </p:nvSpPr>
        <p:spPr>
          <a:xfrm>
            <a:off x="3582899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Extend Rental</a:t>
            </a:r>
          </a:p>
        </p:txBody>
      </p:sp>
      <p:sp>
        <p:nvSpPr>
          <p:cNvPr id="273" name="Google Shape;273;p41"/>
          <p:cNvSpPr txBox="1">
            <a:spLocks noGrp="1"/>
          </p:cNvSpPr>
          <p:nvPr>
            <p:ph type="subTitle" idx="4"/>
          </p:nvPr>
        </p:nvSpPr>
        <p:spPr>
          <a:xfrm>
            <a:off x="3582899" y="3686824"/>
            <a:ext cx="1978200" cy="1398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dirty="0"/>
              <a:t>Allow customers to</a:t>
            </a:r>
          </a:p>
          <a:p>
            <a:r>
              <a:rPr lang="en-US" sz="1100" dirty="0"/>
              <a:t>easily extend their</a:t>
            </a:r>
          </a:p>
          <a:p>
            <a:r>
              <a:rPr lang="en-US" sz="1100" dirty="0"/>
              <a:t>rental period</a:t>
            </a:r>
          </a:p>
          <a:p>
            <a:r>
              <a:rPr lang="en-US" sz="1100" dirty="0"/>
              <a:t>through the online</a:t>
            </a:r>
          </a:p>
          <a:p>
            <a:r>
              <a:rPr lang="en-US" sz="1100" dirty="0"/>
              <a:t>platform, ensuring a</a:t>
            </a:r>
          </a:p>
          <a:p>
            <a:r>
              <a:rPr lang="en-US" sz="1100" dirty="0"/>
              <a:t>seamless and</a:t>
            </a:r>
          </a:p>
          <a:p>
            <a:r>
              <a:rPr lang="en-US" sz="1100" dirty="0"/>
              <a:t>Convenient experience.</a:t>
            </a:r>
          </a:p>
        </p:txBody>
      </p:sp>
      <p:sp>
        <p:nvSpPr>
          <p:cNvPr id="274" name="Google Shape;274;p41"/>
          <p:cNvSpPr txBox="1">
            <a:spLocks noGrp="1"/>
          </p:cNvSpPr>
          <p:nvPr>
            <p:ph type="title" idx="5"/>
          </p:nvPr>
        </p:nvSpPr>
        <p:spPr>
          <a:xfrm>
            <a:off x="6170424" y="3199875"/>
            <a:ext cx="1978200" cy="5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Online Booking</a:t>
            </a:r>
            <a:endParaRPr dirty="0"/>
          </a:p>
        </p:txBody>
      </p:sp>
      <p:sp>
        <p:nvSpPr>
          <p:cNvPr id="276" name="Google Shape;276;p41"/>
          <p:cNvSpPr/>
          <p:nvPr/>
        </p:nvSpPr>
        <p:spPr>
          <a:xfrm>
            <a:off x="1341574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41"/>
          <p:cNvSpPr/>
          <p:nvPr/>
        </p:nvSpPr>
        <p:spPr>
          <a:xfrm>
            <a:off x="3929099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1"/>
          <p:cNvSpPr/>
          <p:nvPr/>
        </p:nvSpPr>
        <p:spPr>
          <a:xfrm>
            <a:off x="6516624" y="1682101"/>
            <a:ext cx="1285800" cy="1285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41"/>
          <p:cNvGrpSpPr/>
          <p:nvPr/>
        </p:nvGrpSpPr>
        <p:grpSpPr>
          <a:xfrm>
            <a:off x="6924737" y="2092741"/>
            <a:ext cx="469573" cy="464519"/>
            <a:chOff x="-64406125" y="3362225"/>
            <a:chExt cx="318225" cy="314800"/>
          </a:xfrm>
        </p:grpSpPr>
        <p:sp>
          <p:nvSpPr>
            <p:cNvPr id="280" name="Google Shape;280;p41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1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41"/>
          <p:cNvGrpSpPr/>
          <p:nvPr/>
        </p:nvGrpSpPr>
        <p:grpSpPr>
          <a:xfrm>
            <a:off x="1754925" y="2091303"/>
            <a:ext cx="459096" cy="467396"/>
            <a:chOff x="-62148800" y="3377700"/>
            <a:chExt cx="311125" cy="316750"/>
          </a:xfrm>
        </p:grpSpPr>
        <p:sp>
          <p:nvSpPr>
            <p:cNvPr id="283" name="Google Shape;283;p41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41"/>
          <p:cNvGrpSpPr/>
          <p:nvPr/>
        </p:nvGrpSpPr>
        <p:grpSpPr>
          <a:xfrm>
            <a:off x="4337212" y="2091376"/>
            <a:ext cx="469573" cy="467249"/>
            <a:chOff x="-63679950" y="3360375"/>
            <a:chExt cx="318225" cy="316650"/>
          </a:xfrm>
        </p:grpSpPr>
        <p:sp>
          <p:nvSpPr>
            <p:cNvPr id="286" name="Google Shape;286;p41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>
            <a:extLst>
              <a:ext uri="{FF2B5EF4-FFF2-40B4-BE49-F238E27FC236}">
                <a16:creationId xmlns:a16="http://schemas.microsoft.com/office/drawing/2014/main" id="{0B7005A6-5620-6F8E-3D13-567ED993BD47}"/>
              </a:ext>
            </a:extLst>
          </p:cNvPr>
          <p:cNvSpPr>
            <a:spLocks noGrp="1" noChangeArrowheads="1"/>
          </p:cNvSpPr>
          <p:nvPr>
            <p:ph type="subTitle" idx="6"/>
          </p:nvPr>
        </p:nvSpPr>
        <p:spPr bwMode="auto">
          <a:xfrm>
            <a:off x="6516624" y="3720675"/>
            <a:ext cx="1595309" cy="1277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A feature-rich online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car rental platform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offering seamless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booking experiences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with real-time availability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and efficient reservation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management.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4"/>
          <p:cNvSpPr txBox="1">
            <a:spLocks noGrp="1"/>
          </p:cNvSpPr>
          <p:nvPr>
            <p:ph type="body" idx="2"/>
          </p:nvPr>
        </p:nvSpPr>
        <p:spPr>
          <a:xfrm>
            <a:off x="932238" y="1179578"/>
            <a:ext cx="3213600" cy="22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Explore integration with popular ride-sharing services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 multi-language support for a wider customer base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Enhance scalability to handle increased user traffic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Integrate with third-party analytics tools for better insights</a:t>
            </a:r>
          </a:p>
        </p:txBody>
      </p:sp>
      <p:sp>
        <p:nvSpPr>
          <p:cNvPr id="307" name="Google Shape;307;p44"/>
          <p:cNvSpPr txBox="1">
            <a:spLocks noGrp="1"/>
          </p:cNvSpPr>
          <p:nvPr>
            <p:ph type="title"/>
          </p:nvPr>
        </p:nvSpPr>
        <p:spPr>
          <a:xfrm>
            <a:off x="311700" y="450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Future Scope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66;p58">
            <a:extLst>
              <a:ext uri="{FF2B5EF4-FFF2-40B4-BE49-F238E27FC236}">
                <a16:creationId xmlns:a16="http://schemas.microsoft.com/office/drawing/2014/main" id="{904B876F-E855-BD45-BB89-E58FC6CCC005}"/>
              </a:ext>
            </a:extLst>
          </p:cNvPr>
          <p:cNvSpPr txBox="1">
            <a:spLocks/>
          </p:cNvSpPr>
          <p:nvPr/>
        </p:nvSpPr>
        <p:spPr>
          <a:xfrm>
            <a:off x="2776295" y="698047"/>
            <a:ext cx="3591409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00" dirty="0">
                <a:solidFill>
                  <a:schemeClr val="bg2"/>
                </a:solidFill>
                <a:latin typeface="Catamaran" panose="020B0604020202020204" charset="0"/>
                <a:cs typeface="Catamaran" panose="020B0604020202020204" charset="0"/>
              </a:rPr>
              <a:t>Thanks!</a:t>
            </a:r>
          </a:p>
        </p:txBody>
      </p:sp>
      <p:grpSp>
        <p:nvGrpSpPr>
          <p:cNvPr id="5" name="Google Shape;669;p58">
            <a:extLst>
              <a:ext uri="{FF2B5EF4-FFF2-40B4-BE49-F238E27FC236}">
                <a16:creationId xmlns:a16="http://schemas.microsoft.com/office/drawing/2014/main" id="{1DA1BB9D-CAFA-3377-83E9-B1221937E508}"/>
              </a:ext>
            </a:extLst>
          </p:cNvPr>
          <p:cNvGrpSpPr/>
          <p:nvPr/>
        </p:nvGrpSpPr>
        <p:grpSpPr>
          <a:xfrm>
            <a:off x="2565698" y="4286924"/>
            <a:ext cx="320020" cy="319980"/>
            <a:chOff x="1379798" y="1723250"/>
            <a:chExt cx="397887" cy="397887"/>
          </a:xfrm>
        </p:grpSpPr>
        <p:sp>
          <p:nvSpPr>
            <p:cNvPr id="6" name="Google Shape;670;p58">
              <a:extLst>
                <a:ext uri="{FF2B5EF4-FFF2-40B4-BE49-F238E27FC236}">
                  <a16:creationId xmlns:a16="http://schemas.microsoft.com/office/drawing/2014/main" id="{004C36CB-322E-5DFD-AEB3-3F936C396D8F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71;p58">
              <a:extLst>
                <a:ext uri="{FF2B5EF4-FFF2-40B4-BE49-F238E27FC236}">
                  <a16:creationId xmlns:a16="http://schemas.microsoft.com/office/drawing/2014/main" id="{8F653ACB-4843-43BC-BECA-0BAA0BFA6AFC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72;p58">
              <a:extLst>
                <a:ext uri="{FF2B5EF4-FFF2-40B4-BE49-F238E27FC236}">
                  <a16:creationId xmlns:a16="http://schemas.microsoft.com/office/drawing/2014/main" id="{A2D66805-570F-192D-4E94-BF932A40ED65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73;p58">
              <a:extLst>
                <a:ext uri="{FF2B5EF4-FFF2-40B4-BE49-F238E27FC236}">
                  <a16:creationId xmlns:a16="http://schemas.microsoft.com/office/drawing/2014/main" id="{21D4CFC6-44C1-FCCA-D471-B9923BD924DC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676;p58">
            <a:extLst>
              <a:ext uri="{FF2B5EF4-FFF2-40B4-BE49-F238E27FC236}">
                <a16:creationId xmlns:a16="http://schemas.microsoft.com/office/drawing/2014/main" id="{484F3E81-401B-DE80-C41D-F2AE68E88933}"/>
              </a:ext>
            </a:extLst>
          </p:cNvPr>
          <p:cNvGrpSpPr/>
          <p:nvPr/>
        </p:nvGrpSpPr>
        <p:grpSpPr>
          <a:xfrm>
            <a:off x="1688901" y="4286924"/>
            <a:ext cx="320037" cy="319980"/>
            <a:chOff x="266768" y="1721375"/>
            <a:chExt cx="397907" cy="397887"/>
          </a:xfrm>
        </p:grpSpPr>
        <p:sp>
          <p:nvSpPr>
            <p:cNvPr id="11" name="Google Shape;677;p58">
              <a:extLst>
                <a:ext uri="{FF2B5EF4-FFF2-40B4-BE49-F238E27FC236}">
                  <a16:creationId xmlns:a16="http://schemas.microsoft.com/office/drawing/2014/main" id="{F9B9AC21-97CB-F240-E077-B48A9E30CFA7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78;p58">
              <a:extLst>
                <a:ext uri="{FF2B5EF4-FFF2-40B4-BE49-F238E27FC236}">
                  <a16:creationId xmlns:a16="http://schemas.microsoft.com/office/drawing/2014/main" id="{AD77CE7F-8FF8-8B4A-5808-C6CEDA60A75F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679;p58">
            <a:extLst>
              <a:ext uri="{FF2B5EF4-FFF2-40B4-BE49-F238E27FC236}">
                <a16:creationId xmlns:a16="http://schemas.microsoft.com/office/drawing/2014/main" id="{15317E01-4B50-DE25-A01E-9F46B83C5384}"/>
              </a:ext>
            </a:extLst>
          </p:cNvPr>
          <p:cNvGrpSpPr/>
          <p:nvPr/>
        </p:nvGrpSpPr>
        <p:grpSpPr>
          <a:xfrm>
            <a:off x="2127316" y="4286924"/>
            <a:ext cx="320003" cy="319980"/>
            <a:chOff x="864491" y="1723250"/>
            <a:chExt cx="397866" cy="397887"/>
          </a:xfrm>
        </p:grpSpPr>
        <p:sp>
          <p:nvSpPr>
            <p:cNvPr id="14" name="Google Shape;680;p58">
              <a:extLst>
                <a:ext uri="{FF2B5EF4-FFF2-40B4-BE49-F238E27FC236}">
                  <a16:creationId xmlns:a16="http://schemas.microsoft.com/office/drawing/2014/main" id="{A88BAC3E-B371-573C-4125-86408ED72498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1;p58">
              <a:extLst>
                <a:ext uri="{FF2B5EF4-FFF2-40B4-BE49-F238E27FC236}">
                  <a16:creationId xmlns:a16="http://schemas.microsoft.com/office/drawing/2014/main" id="{C2057A5E-6940-11F3-B747-F467409E8B09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2;p58">
              <a:extLst>
                <a:ext uri="{FF2B5EF4-FFF2-40B4-BE49-F238E27FC236}">
                  <a16:creationId xmlns:a16="http://schemas.microsoft.com/office/drawing/2014/main" id="{0EAB5A89-6879-B667-A950-95041FA8FC47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667;p58">
            <a:extLst>
              <a:ext uri="{FF2B5EF4-FFF2-40B4-BE49-F238E27FC236}">
                <a16:creationId xmlns:a16="http://schemas.microsoft.com/office/drawing/2014/main" id="{24BFF379-4371-097F-EA1D-DC76498D3793}"/>
              </a:ext>
            </a:extLst>
          </p:cNvPr>
          <p:cNvSpPr txBox="1">
            <a:spLocks/>
          </p:cNvSpPr>
          <p:nvPr/>
        </p:nvSpPr>
        <p:spPr>
          <a:xfrm>
            <a:off x="365730" y="2116143"/>
            <a:ext cx="3168000" cy="1593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Do you have any questions? addyouremail@freepik.com                    +91 1234567890</a:t>
            </a:r>
          </a:p>
          <a:p>
            <a:pPr>
              <a:lnSpc>
                <a:spcPct val="150000"/>
              </a:lnSpc>
            </a:pPr>
            <a:r>
              <a:rPr lang="en-US" dirty="0"/>
              <a:t>yourcompany.com</a:t>
            </a:r>
          </a:p>
        </p:txBody>
      </p:sp>
      <p:pic>
        <p:nvPicPr>
          <p:cNvPr id="19" name="Picture 18" descr="A person using a smart watch">
            <a:extLst>
              <a:ext uri="{FF2B5EF4-FFF2-40B4-BE49-F238E27FC236}">
                <a16:creationId xmlns:a16="http://schemas.microsoft.com/office/drawing/2014/main" id="{7750D468-E0BB-34D5-989F-30E1DBDFCC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4357105" y="1970049"/>
            <a:ext cx="4191465" cy="279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2641"/>
      </p:ext>
    </p:extLst>
  </p:cSld>
  <p:clrMapOvr>
    <a:masterClrMapping/>
  </p:clrMapOvr>
</p:sld>
</file>

<file path=ppt/theme/theme1.xml><?xml version="1.0" encoding="utf-8"?>
<a:theme xmlns:a="http://schemas.openxmlformats.org/drawingml/2006/main" name="Car Rental by Slidesgo">
  <a:themeElements>
    <a:clrScheme name="Simple Light">
      <a:dk1>
        <a:srgbClr val="0C343D"/>
      </a:dk1>
      <a:lt1>
        <a:srgbClr val="FFFFFF"/>
      </a:lt1>
      <a:dk2>
        <a:srgbClr val="E06666"/>
      </a:dk2>
      <a:lt2>
        <a:srgbClr val="E69E9E"/>
      </a:lt2>
      <a:accent1>
        <a:srgbClr val="0C343D"/>
      </a:accent1>
      <a:accent2>
        <a:srgbClr val="E06666"/>
      </a:accent2>
      <a:accent3>
        <a:srgbClr val="E69E9E"/>
      </a:accent3>
      <a:accent4>
        <a:srgbClr val="F14747"/>
      </a:accent4>
      <a:accent5>
        <a:srgbClr val="40656D"/>
      </a:accent5>
      <a:accent6>
        <a:srgbClr val="01191F"/>
      </a:accent6>
      <a:hlink>
        <a:srgbClr val="E0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255</Words>
  <Application>Microsoft Office PowerPoint</Application>
  <PresentationFormat>On-screen Show (16:9)</PresentationFormat>
  <Paragraphs>69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Catamaran</vt:lpstr>
      <vt:lpstr>Fjalla One</vt:lpstr>
      <vt:lpstr>Arial</vt:lpstr>
      <vt:lpstr>Car Rental by Slidesgo</vt:lpstr>
      <vt:lpstr>Car Rental Service </vt:lpstr>
      <vt:lpstr>PowerPoint Presentation</vt:lpstr>
      <vt:lpstr>01</vt:lpstr>
      <vt:lpstr>About Us</vt:lpstr>
      <vt:lpstr>Merits</vt:lpstr>
      <vt:lpstr>Demerits</vt:lpstr>
      <vt:lpstr>Advance Features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</dc:title>
  <dc:creator>Brijesh Tadhani</dc:creator>
  <cp:lastModifiedBy>Brijesh Tadhani</cp:lastModifiedBy>
  <cp:revision>6</cp:revision>
  <dcterms:modified xsi:type="dcterms:W3CDTF">2024-04-05T05:23:59Z</dcterms:modified>
</cp:coreProperties>
</file>